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84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84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8" name="Groupe 4"/>
          <p:cNvGrpSpPr/>
          <p:nvPr/>
        </p:nvGrpSpPr>
        <p:grpSpPr>
          <a:xfrm>
            <a:off x="0" y="317880"/>
            <a:ext cx="9143640" cy="6527520"/>
            <a:chOff x="0" y="317880"/>
            <a:chExt cx="9143640" cy="6527520"/>
          </a:xfrm>
        </p:grpSpPr>
        <p:sp>
          <p:nvSpPr>
            <p:cNvPr id="89" name="Rectangle 5"/>
            <p:cNvSpPr/>
            <p:nvPr/>
          </p:nvSpPr>
          <p:spPr>
            <a:xfrm>
              <a:off x="0" y="317880"/>
              <a:ext cx="9143640" cy="65275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0" name="ZoneTexte 6"/>
            <p:cNvSpPr/>
            <p:nvPr/>
          </p:nvSpPr>
          <p:spPr>
            <a:xfrm>
              <a:off x="2111760" y="3123360"/>
              <a:ext cx="492012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résous un problème en image.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91" name="Image 7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4" name="Zone de texte 3"/>
          <p:cNvSpPr/>
          <p:nvPr/>
        </p:nvSpPr>
        <p:spPr>
          <a:xfrm>
            <a:off x="4229280" y="1273680"/>
            <a:ext cx="412056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minutes reste-t-il avant 12h15?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minutes reste-t-il avant une heure moins cinq ?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5" name="Organigramme : Connecteur 3"/>
          <p:cNvSpPr/>
          <p:nvPr/>
        </p:nvSpPr>
        <p:spPr>
          <a:xfrm>
            <a:off x="3265920" y="1410840"/>
            <a:ext cx="9633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6" name="Organigramme : Connecteur 4"/>
          <p:cNvSpPr/>
          <p:nvPr/>
        </p:nvSpPr>
        <p:spPr>
          <a:xfrm>
            <a:off x="3206160" y="3429000"/>
            <a:ext cx="109008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0" name="Zone de texte 2"/>
          <p:cNvSpPr/>
          <p:nvPr/>
        </p:nvSpPr>
        <p:spPr>
          <a:xfrm>
            <a:off x="3978720" y="2303640"/>
            <a:ext cx="3907080" cy="7318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est 11h30.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Donc il reste 45 minutes avant midi quinze.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1" name="Zone de texte 2"/>
          <p:cNvSpPr/>
          <p:nvPr/>
        </p:nvSpPr>
        <p:spPr>
          <a:xfrm>
            <a:off x="3859200" y="1273680"/>
            <a:ext cx="4490640" cy="10296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minutes reste-t-il avant 12h15 ?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</p:txBody>
      </p:sp>
      <p:sp>
        <p:nvSpPr>
          <p:cNvPr id="102" name="Organigramme : Connecteur 19"/>
          <p:cNvSpPr/>
          <p:nvPr/>
        </p:nvSpPr>
        <p:spPr>
          <a:xfrm>
            <a:off x="3466800" y="16426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03" name="Image 4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  <p:sp>
        <p:nvSpPr>
          <p:cNvPr id="104" name=""/>
          <p:cNvSpPr/>
          <p:nvPr/>
        </p:nvSpPr>
        <p:spPr>
          <a:xfrm>
            <a:off x="8047440" y="33768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Rectangle : coins arrondis 4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07" name="Zone de texte 4"/>
          <p:cNvSpPr/>
          <p:nvPr/>
        </p:nvSpPr>
        <p:spPr>
          <a:xfrm>
            <a:off x="3859200" y="1273680"/>
            <a:ext cx="4490640" cy="10296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minutes reste-t-il avant une heure moins cinq ?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8" name="Organigramme : Connecteur 2"/>
          <p:cNvSpPr/>
          <p:nvPr/>
        </p:nvSpPr>
        <p:spPr>
          <a:xfrm>
            <a:off x="3466800" y="16426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09" name="Image 3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  <p:cxnSp>
        <p:nvCxnSpPr>
          <p:cNvPr id="110" name="Connecteur droit avec flèche 2"/>
          <p:cNvCxnSpPr/>
          <p:nvPr/>
        </p:nvCxnSpPr>
        <p:spPr>
          <a:xfrm>
            <a:off x="3742920" y="4163040"/>
            <a:ext cx="4293000" cy="360"/>
          </a:xfrm>
          <a:prstGeom prst="straightConnector1">
            <a:avLst/>
          </a:prstGeom>
          <a:ln w="19050">
            <a:solidFill>
              <a:srgbClr val="000000"/>
            </a:solidFill>
            <a:tailEnd len="med" type="triangle" w="med"/>
          </a:ln>
        </p:spPr>
      </p:cxnSp>
      <p:cxnSp>
        <p:nvCxnSpPr>
          <p:cNvPr id="111" name="Connecteur droit 4"/>
          <p:cNvCxnSpPr/>
          <p:nvPr/>
        </p:nvCxnSpPr>
        <p:spPr>
          <a:xfrm>
            <a:off x="4191840" y="3995640"/>
            <a:ext cx="360" cy="33552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12" name="Connecteur droit 5"/>
          <p:cNvCxnSpPr/>
          <p:nvPr/>
        </p:nvCxnSpPr>
        <p:spPr>
          <a:xfrm>
            <a:off x="7460640" y="4015800"/>
            <a:ext cx="360" cy="3358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13" name="Arc 4"/>
          <p:cNvSpPr/>
          <p:nvPr/>
        </p:nvSpPr>
        <p:spPr>
          <a:xfrm>
            <a:off x="4147560" y="3582000"/>
            <a:ext cx="3268440" cy="59004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ZoneTexte 8"/>
          <p:cNvSpPr/>
          <p:nvPr/>
        </p:nvSpPr>
        <p:spPr>
          <a:xfrm>
            <a:off x="5675760" y="3286080"/>
            <a:ext cx="300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c00000"/>
                </a:solidFill>
                <a:latin typeface="Calibri"/>
              </a:rPr>
              <a:t>?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15" name="ZoneTexte 9"/>
          <p:cNvSpPr/>
          <p:nvPr/>
        </p:nvSpPr>
        <p:spPr>
          <a:xfrm>
            <a:off x="3681000" y="4343040"/>
            <a:ext cx="1076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11h30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6" name="ZoneTexte 10"/>
          <p:cNvSpPr/>
          <p:nvPr/>
        </p:nvSpPr>
        <p:spPr>
          <a:xfrm>
            <a:off x="6975000" y="4358160"/>
            <a:ext cx="10144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12h55</a:t>
            </a:r>
            <a:endParaRPr b="0" lang="fr-FR" sz="2400" spc="-1" strike="noStrike">
              <a:latin typeface="Arial"/>
            </a:endParaRPr>
          </a:p>
        </p:txBody>
      </p:sp>
      <p:cxnSp>
        <p:nvCxnSpPr>
          <p:cNvPr id="117" name="Connecteur droit 6"/>
          <p:cNvCxnSpPr/>
          <p:nvPr/>
        </p:nvCxnSpPr>
        <p:spPr>
          <a:xfrm>
            <a:off x="5827680" y="3972600"/>
            <a:ext cx="360" cy="335880"/>
          </a:xfrm>
          <a:prstGeom prst="straightConnector1">
            <a:avLst/>
          </a:prstGeom>
          <a:ln w="19050">
            <a:solidFill>
              <a:srgbClr val="0070c0"/>
            </a:solidFill>
          </a:ln>
        </p:spPr>
      </p:cxnSp>
      <p:sp>
        <p:nvSpPr>
          <p:cNvPr id="118" name="ZoneTexte 11"/>
          <p:cNvSpPr/>
          <p:nvPr/>
        </p:nvSpPr>
        <p:spPr>
          <a:xfrm>
            <a:off x="5562360" y="4331160"/>
            <a:ext cx="8280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400" spc="-1" strike="noStrike">
                <a:solidFill>
                  <a:srgbClr val="0070c0"/>
                </a:solidFill>
                <a:latin typeface="Calibri"/>
              </a:rPr>
              <a:t>12h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119" name="Arc 5"/>
          <p:cNvSpPr/>
          <p:nvPr/>
        </p:nvSpPr>
        <p:spPr>
          <a:xfrm>
            <a:off x="4194000" y="3875040"/>
            <a:ext cx="1631880" cy="57240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ZoneTexte 12"/>
          <p:cNvSpPr/>
          <p:nvPr/>
        </p:nvSpPr>
        <p:spPr>
          <a:xfrm>
            <a:off x="4687560" y="3675960"/>
            <a:ext cx="8280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0070c0"/>
                </a:solidFill>
                <a:latin typeface="Calibri"/>
              </a:rPr>
              <a:t>30 min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21" name="Arc 6"/>
          <p:cNvSpPr/>
          <p:nvPr/>
        </p:nvSpPr>
        <p:spPr>
          <a:xfrm>
            <a:off x="5828400" y="3861360"/>
            <a:ext cx="1631880" cy="57240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ZoneTexte 13"/>
          <p:cNvSpPr/>
          <p:nvPr/>
        </p:nvSpPr>
        <p:spPr>
          <a:xfrm>
            <a:off x="6322320" y="3662280"/>
            <a:ext cx="8280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0070c0"/>
                </a:solidFill>
                <a:latin typeface="Calibri"/>
              </a:rPr>
              <a:t>55 min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23" name="ZoneTexte 14"/>
          <p:cNvSpPr/>
          <p:nvPr/>
        </p:nvSpPr>
        <p:spPr>
          <a:xfrm>
            <a:off x="4266720" y="5246640"/>
            <a:ext cx="3245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30 min + 55 min = 1h 25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7894080" y="34128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7" name="Zone de texte 2"/>
          <p:cNvSpPr/>
          <p:nvPr/>
        </p:nvSpPr>
        <p:spPr>
          <a:xfrm>
            <a:off x="4229280" y="1273680"/>
            <a:ext cx="412056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monte dans le train pour un voyage qui dure 6 heures 20.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Arrivera-t-il avant 18h?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monte dans le train pour un voyage qui dure 5 heures 40.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Arrivera-t-il avant 17h? 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28" name="Image 7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  <p:sp>
        <p:nvSpPr>
          <p:cNvPr id="129" name="Organigramme : Connecteur 1"/>
          <p:cNvSpPr/>
          <p:nvPr/>
        </p:nvSpPr>
        <p:spPr>
          <a:xfrm>
            <a:off x="3266280" y="1410840"/>
            <a:ext cx="9633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0" name="Organigramme : Connecteur 5"/>
          <p:cNvSpPr/>
          <p:nvPr/>
        </p:nvSpPr>
        <p:spPr>
          <a:xfrm>
            <a:off x="3206520" y="3821040"/>
            <a:ext cx="109008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3" name="Zone de texte 2"/>
          <p:cNvSpPr/>
          <p:nvPr/>
        </p:nvSpPr>
        <p:spPr>
          <a:xfrm>
            <a:off x="3732480" y="3521160"/>
            <a:ext cx="3907080" cy="18043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Corbel"/>
                <a:ea typeface="Calibri"/>
              </a:rPr>
              <a:t> 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Calibri"/>
              </a:rPr>
              <a:t>Il part à 11h30. Le voyage dure 6h20 donc il arrive à 17h50.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Calibri"/>
              </a:rPr>
              <a:t>Il arrive avant 18h.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4" name="Organigramme : Connecteur 12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35" name="Image 4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  <p:sp>
        <p:nvSpPr>
          <p:cNvPr id="136" name="Zone de texte 2"/>
          <p:cNvSpPr/>
          <p:nvPr/>
        </p:nvSpPr>
        <p:spPr>
          <a:xfrm>
            <a:off x="3859200" y="1273680"/>
            <a:ext cx="4490640" cy="24073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monte dans le train pour un voyage qui dure  6 h 20.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Arrivera-t-il avant 18h?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47440" y="337680"/>
            <a:ext cx="107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4" dur="indefinite" restart="never" nodeType="tmRoot">
          <p:childTnLst>
            <p:seq>
              <p:cTn id="55" dur="indefinite" nodeType="mainSeq">
                <p:childTnLst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Rectangle : coins arrondis 5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40" name="Organigramme : Connecteur 6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41" name="Image 5" descr=""/>
          <p:cNvPicPr/>
          <p:nvPr/>
        </p:nvPicPr>
        <p:blipFill>
          <a:blip r:embed="rId1"/>
          <a:srcRect l="19429" t="0" r="28369" b="0"/>
          <a:stretch/>
        </p:blipFill>
        <p:spPr>
          <a:xfrm>
            <a:off x="600480" y="1886760"/>
            <a:ext cx="2605680" cy="3326400"/>
          </a:xfrm>
          <a:prstGeom prst="rect">
            <a:avLst/>
          </a:prstGeom>
          <a:ln w="0">
            <a:noFill/>
          </a:ln>
        </p:spPr>
      </p:pic>
      <p:sp>
        <p:nvSpPr>
          <p:cNvPr id="142" name="Zone de texte 5"/>
          <p:cNvSpPr/>
          <p:nvPr/>
        </p:nvSpPr>
        <p:spPr>
          <a:xfrm>
            <a:off x="3859200" y="1273680"/>
            <a:ext cx="4490640" cy="24073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Je monte dans le train pour un voyage qui dure  5 h 40.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Arrivera-t-il avant 17h? </a:t>
            </a:r>
            <a:endParaRPr b="0" lang="fr-FR" sz="3200" spc="-1" strike="noStrike">
              <a:latin typeface="Arial"/>
            </a:endParaRPr>
          </a:p>
        </p:txBody>
      </p:sp>
      <p:cxnSp>
        <p:nvCxnSpPr>
          <p:cNvPr id="143" name="Connecteur droit avec flèche 3"/>
          <p:cNvCxnSpPr/>
          <p:nvPr/>
        </p:nvCxnSpPr>
        <p:spPr>
          <a:xfrm>
            <a:off x="3759480" y="4691880"/>
            <a:ext cx="4293000" cy="360"/>
          </a:xfrm>
          <a:prstGeom prst="straightConnector1">
            <a:avLst/>
          </a:prstGeom>
          <a:ln w="19050">
            <a:solidFill>
              <a:srgbClr val="000000"/>
            </a:solidFill>
            <a:tailEnd len="med" type="triangle" w="med"/>
          </a:ln>
        </p:spPr>
      </p:cxnSp>
      <p:cxnSp>
        <p:nvCxnSpPr>
          <p:cNvPr id="144" name="Connecteur droit 7"/>
          <p:cNvCxnSpPr/>
          <p:nvPr/>
        </p:nvCxnSpPr>
        <p:spPr>
          <a:xfrm>
            <a:off x="4208040" y="4524120"/>
            <a:ext cx="360" cy="3358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45" name="Connecteur droit 8"/>
          <p:cNvCxnSpPr/>
          <p:nvPr/>
        </p:nvCxnSpPr>
        <p:spPr>
          <a:xfrm>
            <a:off x="7477200" y="4544640"/>
            <a:ext cx="360" cy="33552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46" name="Arc 7"/>
          <p:cNvSpPr/>
          <p:nvPr/>
        </p:nvSpPr>
        <p:spPr>
          <a:xfrm>
            <a:off x="4163760" y="4110840"/>
            <a:ext cx="3268440" cy="59004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ZoneTexte 15"/>
          <p:cNvSpPr/>
          <p:nvPr/>
        </p:nvSpPr>
        <p:spPr>
          <a:xfrm>
            <a:off x="5492520" y="3759120"/>
            <a:ext cx="1549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c00000"/>
                </a:solidFill>
                <a:latin typeface="Calibri"/>
              </a:rPr>
              <a:t>5h40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48" name="ZoneTexte 16"/>
          <p:cNvSpPr/>
          <p:nvPr/>
        </p:nvSpPr>
        <p:spPr>
          <a:xfrm>
            <a:off x="3697560" y="4871880"/>
            <a:ext cx="1076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11h30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49" name="ZoneTexte 17"/>
          <p:cNvSpPr/>
          <p:nvPr/>
        </p:nvSpPr>
        <p:spPr>
          <a:xfrm>
            <a:off x="6991200" y="4887000"/>
            <a:ext cx="10144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17h10</a:t>
            </a:r>
            <a:endParaRPr b="0" lang="fr-FR" sz="2400" spc="-1" strike="noStrike">
              <a:latin typeface="Arial"/>
            </a:endParaRPr>
          </a:p>
        </p:txBody>
      </p:sp>
      <p:cxnSp>
        <p:nvCxnSpPr>
          <p:cNvPr id="150" name="Connecteur droit 9"/>
          <p:cNvCxnSpPr/>
          <p:nvPr/>
        </p:nvCxnSpPr>
        <p:spPr>
          <a:xfrm>
            <a:off x="5844240" y="4501440"/>
            <a:ext cx="360" cy="335520"/>
          </a:xfrm>
          <a:prstGeom prst="straightConnector1">
            <a:avLst/>
          </a:prstGeom>
          <a:ln w="19050">
            <a:solidFill>
              <a:srgbClr val="0070c0"/>
            </a:solidFill>
          </a:ln>
        </p:spPr>
      </p:cxnSp>
      <p:sp>
        <p:nvSpPr>
          <p:cNvPr id="151" name="ZoneTexte 18"/>
          <p:cNvSpPr/>
          <p:nvPr/>
        </p:nvSpPr>
        <p:spPr>
          <a:xfrm>
            <a:off x="5445360" y="4856040"/>
            <a:ext cx="1051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70c0"/>
                </a:solidFill>
                <a:latin typeface="Calibri"/>
              </a:rPr>
              <a:t>16h30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52" name="Arc 8"/>
          <p:cNvSpPr/>
          <p:nvPr/>
        </p:nvSpPr>
        <p:spPr>
          <a:xfrm>
            <a:off x="4210200" y="4403520"/>
            <a:ext cx="1631880" cy="57240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ZoneTexte 19"/>
          <p:cNvSpPr/>
          <p:nvPr/>
        </p:nvSpPr>
        <p:spPr>
          <a:xfrm>
            <a:off x="4825440" y="4173840"/>
            <a:ext cx="8280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0070c0"/>
                </a:solidFill>
                <a:latin typeface="Calibri"/>
              </a:rPr>
              <a:t>5h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4" name="Arc 9"/>
          <p:cNvSpPr/>
          <p:nvPr/>
        </p:nvSpPr>
        <p:spPr>
          <a:xfrm>
            <a:off x="5844960" y="4389840"/>
            <a:ext cx="1631880" cy="572400"/>
          </a:xfrm>
          <a:prstGeom prst="arc">
            <a:avLst>
              <a:gd name="adj1" fmla="val 10813024"/>
              <a:gd name="adj2" fmla="val 0"/>
            </a:avLst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ZoneTexte 20"/>
          <p:cNvSpPr/>
          <p:nvPr/>
        </p:nvSpPr>
        <p:spPr>
          <a:xfrm>
            <a:off x="6338880" y="4191120"/>
            <a:ext cx="8280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200" spc="-1" strike="noStrike">
                <a:solidFill>
                  <a:srgbClr val="0070c0"/>
                </a:solidFill>
                <a:latin typeface="Calibri"/>
              </a:rPr>
              <a:t>40 min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6" name="ZoneTexte 21"/>
          <p:cNvSpPr/>
          <p:nvPr/>
        </p:nvSpPr>
        <p:spPr>
          <a:xfrm>
            <a:off x="3931560" y="5599440"/>
            <a:ext cx="3888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Il arrivera après 17h.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7894080" y="341280"/>
            <a:ext cx="1256400" cy="536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Application>LibreOffice/7.4.1.2$Windows_X86_64 LibreOffice_project/3c58a8f3a960df8bc8fd77b461821e42c061c5f0</Application>
  <AppVersion>15.0000</AppVersion>
  <Words>107</Words>
  <Paragraphs>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2026-02-11T16:11:12Z</dcterms:modified>
  <cp:revision>89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